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9" r:id="rId12"/>
    <p:sldId id="268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7" autoAdjust="0"/>
    <p:restoredTop sz="94660"/>
  </p:normalViewPr>
  <p:slideViewPr>
    <p:cSldViewPr>
      <p:cViewPr varScale="1">
        <p:scale>
          <a:sx n="81" d="100"/>
          <a:sy n="81" d="100"/>
        </p:scale>
        <p:origin x="-5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5ABA-B95B-4794-B1A3-DF8C092AED53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E37-C3B7-4A2D-A8D5-C8EB2B67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5ABA-B95B-4794-B1A3-DF8C092AED53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E37-C3B7-4A2D-A8D5-C8EB2B67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5ABA-B95B-4794-B1A3-DF8C092AED53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E37-C3B7-4A2D-A8D5-C8EB2B67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5F0B-917E-4557-9E64-824337921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5ABA-B95B-4794-B1A3-DF8C092AED53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E37-C3B7-4A2D-A8D5-C8EB2B67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5ABA-B95B-4794-B1A3-DF8C092AED53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E37-C3B7-4A2D-A8D5-C8EB2B67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5ABA-B95B-4794-B1A3-DF8C092AED53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E37-C3B7-4A2D-A8D5-C8EB2B67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5ABA-B95B-4794-B1A3-DF8C092AED53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E37-C3B7-4A2D-A8D5-C8EB2B67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5ABA-B95B-4794-B1A3-DF8C092AED53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E37-C3B7-4A2D-A8D5-C8EB2B67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5ABA-B95B-4794-B1A3-DF8C092AED53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E37-C3B7-4A2D-A8D5-C8EB2B67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5ABA-B95B-4794-B1A3-DF8C092AED53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E37-C3B7-4A2D-A8D5-C8EB2B67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5ABA-B95B-4794-B1A3-DF8C092AED53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BE37-C3B7-4A2D-A8D5-C8EB2B67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5ABA-B95B-4794-B1A3-DF8C092AED53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BE37-C3B7-4A2D-A8D5-C8EB2B67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18" Type="http://schemas.openxmlformats.org/officeDocument/2006/relationships/image" Target="../media/image35.png"/><Relationship Id="rId3" Type="http://schemas.openxmlformats.org/officeDocument/2006/relationships/audio" Target="file:///C:\Documents%20and%20Settings\Administrator\Desktop\bai%20hat%20dong%20vat\Ca-Vang-Boi.mp3" TargetMode="External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17" Type="http://schemas.openxmlformats.org/officeDocument/2006/relationships/image" Target="../media/image34.gif"/><Relationship Id="rId2" Type="http://schemas.openxmlformats.org/officeDocument/2006/relationships/audio" Target="file:///C:\Documents%20and%20Settings\Administrator\Desktop\bai%20hat%20dong%20vat\ca%20dua%20tai.MP3" TargetMode="External"/><Relationship Id="rId16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8.emf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2.emf"/><Relationship Id="rId10" Type="http://schemas.openxmlformats.org/officeDocument/2006/relationships/image" Target="../media/image27.emf"/><Relationship Id="rId4" Type="http://schemas.openxmlformats.org/officeDocument/2006/relationships/audio" Target="file:///C:\Documents%20and%20Settings\Administrator\Desktop\bai%20hat%20dong%20vat\Chu-Ech-Con.mp3" TargetMode="External"/><Relationship Id="rId9" Type="http://schemas.openxmlformats.org/officeDocument/2006/relationships/image" Target="../media/image26.emf"/><Relationship Id="rId1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inh\Downloads\Con%20cao%20cao%20-%20Top%20ca.mp3" TargetMode="Externa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nh&#7841;c%20thao%20gi&#7843;ng\1do%20ban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ung anh dep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034343">
            <a:off x="738504" y="2315970"/>
            <a:ext cx="4121706" cy="312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t, c</a:t>
            </a:r>
          </a:p>
          <a:p>
            <a:pPr lvl="2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MGL 5-6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tuôi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25- 30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30- 35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991314">
            <a:off x="1558239" y="1759801"/>
            <a:ext cx="18614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-1219200" y="838200"/>
            <a:ext cx="990600" cy="48006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-2692400" y="1524000"/>
            <a:ext cx="2514600" cy="7620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12" descr="Butterfly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04775"/>
            <a:ext cx="1828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3" descr="4B3719F2663C4C139ADBA43FE6AA22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962525"/>
            <a:ext cx="914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6" descr="4B3719F2663C4C139ADBA43FE6AA22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62525"/>
            <a:ext cx="914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0" y="0"/>
            <a:ext cx="350929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smtClean="0">
                <a:latin typeface=".VnAvant" pitchFamily="34" charset="0"/>
                <a:cs typeface="Times New Roman" pitchFamily="18" charset="0"/>
              </a:rPr>
              <a:t>t</a:t>
            </a:r>
            <a:endParaRPr lang="en-US" sz="4500" b="1" dirty="0"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5875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4.44444E-6 L 0.6625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 animBg="1"/>
      <p:bldP spid="798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95300" y="-131763"/>
            <a:ext cx="2178050" cy="70485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200" b="1">
                <a:solidFill>
                  <a:srgbClr val="00FF00"/>
                </a:solidFill>
                <a:latin typeface=".VnAvant" pitchFamily="34" charset="0"/>
              </a:rPr>
              <a:t>t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009900" y="-131763"/>
            <a:ext cx="1981200" cy="70485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200" b="1" dirty="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838700" y="-131763"/>
            <a:ext cx="4060825" cy="70485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200" b="1">
                <a:solidFill>
                  <a:srgbClr val="FF3300"/>
                </a:solidFill>
                <a:latin typeface="Arial" charset="0"/>
              </a:rPr>
              <a:t>T</a:t>
            </a:r>
          </a:p>
        </p:txBody>
      </p:sp>
      <p:pic>
        <p:nvPicPr>
          <p:cNvPr id="19461" name="Picture 7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5334000"/>
            <a:ext cx="2000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7143750" y="0"/>
            <a:ext cx="2000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0"/>
            <a:ext cx="2000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334000"/>
            <a:ext cx="2000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3" grpId="0" animBg="1"/>
      <p:bldP spid="839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960438"/>
            <a:ext cx="2438400" cy="4525962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30500" smtClean="0">
                <a:solidFill>
                  <a:schemeClr val="accent2"/>
                </a:solidFill>
              </a:rPr>
              <a:t>x</a:t>
            </a:r>
          </a:p>
        </p:txBody>
      </p:sp>
      <p:pic>
        <p:nvPicPr>
          <p:cNvPr id="15363" name="Picture 3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362200"/>
            <a:ext cx="990600" cy="3729038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</p:pic>
      <p:pic>
        <p:nvPicPr>
          <p:cNvPr id="14234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524000"/>
            <a:ext cx="990600" cy="4495800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</p:pic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4648200" y="2362200"/>
            <a:ext cx="22098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1524000"/>
            <a:ext cx="990600" cy="762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0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0"/>
            <a:ext cx="3057247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b="1" dirty="0" smtClean="0">
                <a:solidFill>
                  <a:schemeClr val="tx2">
                    <a:lumMod val="50000"/>
                  </a:schemeClr>
                </a:solidFill>
                <a:latin typeface=".VnAvant" pitchFamily="34" charset="0"/>
              </a:rPr>
              <a:t>c</a:t>
            </a:r>
            <a:endParaRPr lang="en-US" sz="35000" b="1" dirty="0">
              <a:solidFill>
                <a:schemeClr val="tx2">
                  <a:lumMod val="50000"/>
                </a:schemeClr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0" y="-131763"/>
            <a:ext cx="3810000" cy="5478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0" b="1">
                <a:solidFill>
                  <a:srgbClr val="00FF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2743200" y="-76200"/>
            <a:ext cx="2743200" cy="5478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5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4838700" y="84137"/>
            <a:ext cx="4060825" cy="5478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0" b="1" dirty="0">
                <a:solidFill>
                  <a:srgbClr val="FF3300"/>
                </a:solidFill>
                <a:latin typeface=".VnTimeH" pitchFamily="34" charset="0"/>
              </a:rPr>
              <a:t>c</a:t>
            </a:r>
          </a:p>
        </p:txBody>
      </p:sp>
      <p:pic>
        <p:nvPicPr>
          <p:cNvPr id="20485" name="Picture 5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5334000"/>
            <a:ext cx="2000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7143750" y="0"/>
            <a:ext cx="2000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0"/>
            <a:ext cx="2000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334000"/>
            <a:ext cx="2000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nimBg="1"/>
      <p:bldP spid="165891" grpId="0" animBg="1"/>
      <p:bldP spid="1658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/>
          </p:nvPr>
        </p:nvGraphicFramePr>
        <p:xfrm>
          <a:off x="0" y="-304800"/>
          <a:ext cx="9144000" cy="6858000"/>
        </p:xfrm>
        <a:graphic>
          <a:graphicData uri="http://schemas.openxmlformats.org/presentationml/2006/ole">
            <p:oleObj spid="_x0000_s1026" name="Slide" r:id="rId6" imgW="4572023" imgH="3428838" progId="PowerPoint.Slide.8">
              <p:embed/>
            </p:oleObj>
          </a:graphicData>
        </a:graphic>
      </p:graphicFrame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657600" y="533400"/>
            <a:ext cx="1762125" cy="785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40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181100" y="3429000"/>
            <a:ext cx="7010400" cy="1108075"/>
          </a:xfrm>
          <a:prstGeom prst="rect">
            <a:avLst/>
          </a:prstGeom>
          <a:solidFill>
            <a:srgbClr val="CCFFCC"/>
          </a:solidFill>
          <a:ln w="9525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 err="1">
                <a:solidFill>
                  <a:srgbClr val="FF0066"/>
                </a:solidFill>
              </a:rPr>
              <a:t>Hãy</a:t>
            </a:r>
            <a:r>
              <a:rPr lang="en-US" sz="6600" b="1" dirty="0">
                <a:solidFill>
                  <a:srgbClr val="FF0066"/>
                </a:solidFill>
              </a:rPr>
              <a:t> </a:t>
            </a:r>
            <a:r>
              <a:rPr lang="en-US" sz="6600" b="1" dirty="0" err="1">
                <a:solidFill>
                  <a:srgbClr val="FF0066"/>
                </a:solidFill>
              </a:rPr>
              <a:t>chọn</a:t>
            </a:r>
            <a:r>
              <a:rPr lang="en-US" sz="6600" b="1" dirty="0">
                <a:solidFill>
                  <a:srgbClr val="FF0066"/>
                </a:solidFill>
              </a:rPr>
              <a:t> </a:t>
            </a:r>
            <a:r>
              <a:rPr lang="en-US" sz="6600" b="1" dirty="0" err="1">
                <a:solidFill>
                  <a:srgbClr val="FF0066"/>
                </a:solidFill>
              </a:rPr>
              <a:t>tôi</a:t>
            </a:r>
            <a:r>
              <a:rPr lang="en-US" sz="6600" b="1" dirty="0">
                <a:solidFill>
                  <a:srgbClr val="FF0066"/>
                </a:solidFill>
              </a:rPr>
              <a:t> </a:t>
            </a:r>
            <a:r>
              <a:rPr lang="en-US" sz="6600" b="1" dirty="0" err="1">
                <a:solidFill>
                  <a:srgbClr val="FF0066"/>
                </a:solidFill>
              </a:rPr>
              <a:t>đi</a:t>
            </a:r>
            <a:endParaRPr lang="en-US" sz="6600" b="1" dirty="0">
              <a:solidFill>
                <a:srgbClr val="FF0066"/>
              </a:solidFill>
            </a:endParaRPr>
          </a:p>
        </p:txBody>
      </p:sp>
      <p:pic>
        <p:nvPicPr>
          <p:cNvPr id="1029" name="Picture 7" descr="j030493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737349" flipH="1" flipV="1">
            <a:off x="7467600" y="636905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j030493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0737349" flipH="1" flipV="1">
            <a:off x="0" y="636905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9" descr="j03049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0737349" flipH="1" flipV="1">
            <a:off x="685800" y="636905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j030493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0737349" flipH="1" flipV="1">
            <a:off x="1447800" y="636905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j030493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0737349" flipH="1" flipV="1">
            <a:off x="2362200" y="636905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2" descr="j030493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10737349" flipH="1" flipV="1">
            <a:off x="3352800" y="636905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 descr="j030493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10737349" flipH="1" flipV="1">
            <a:off x="4419600" y="636905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4" descr="j030493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10737349" flipH="1" flipV="1">
            <a:off x="5410200" y="636905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5" descr="j030493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10737349" flipH="1" flipV="1">
            <a:off x="6400800" y="636905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6" descr="j030493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-10737349" flipH="1" flipV="1">
            <a:off x="8458200" y="6369050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7" descr="DOVE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9" descr="DOVE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15200" y="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1" name="ca dua t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73152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2" name="Ca-Vang-Boi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62484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33" name="Chu-Ech-Con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8768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-0.33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463" fill="hold"/>
                                        <p:tgtEl>
                                          <p:spTgt spid="171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463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9927" fill="hold"/>
                                        <p:tgtEl>
                                          <p:spTgt spid="1710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39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2547" fill="hold"/>
                                        <p:tgtEl>
                                          <p:spTgt spid="1710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1031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1032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1033"/>
                </p:tgtEl>
              </p:cMediaNode>
            </p:audio>
          </p:childTnLst>
        </p:cTn>
      </p:par>
    </p:tnLst>
    <p:bldLst>
      <p:bldP spid="171012" grpId="0" animBg="1"/>
      <p:bldP spid="1710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-9525"/>
            <a:ext cx="8229600" cy="1143000"/>
          </a:xfrm>
        </p:spPr>
        <p:txBody>
          <a:bodyPr/>
          <a:lstStyle/>
          <a:p>
            <a:r>
              <a:rPr lang="en-US" smtClean="0"/>
              <a:t>Trò chơi :</a:t>
            </a:r>
            <a:r>
              <a:rPr lang="en-US" smtClean="0">
                <a:solidFill>
                  <a:srgbClr val="FF0000"/>
                </a:solidFill>
              </a:rPr>
              <a:t>Thi xem ai nhanh</a:t>
            </a:r>
          </a:p>
        </p:txBody>
      </p:sp>
      <p:pic>
        <p:nvPicPr>
          <p:cNvPr id="4" name="Con cao cao - Top c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304800"/>
            <a:ext cx="609600" cy="609600"/>
          </a:xfrm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257300" y="5718175"/>
            <a:ext cx="6781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/>
              <a:t>Bài hát: đố bạn</a:t>
            </a: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2225" y="341313"/>
            <a:ext cx="2362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3375"/>
            <a:ext cx="22447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1413" y="327025"/>
            <a:ext cx="198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2613" y="327025"/>
            <a:ext cx="198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do b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blogtopx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on-voi-cao-qu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200"/>
            <a:ext cx="7467600" cy="449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9800" y="5029200"/>
            <a:ext cx="49808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002060"/>
                </a:solidFill>
                <a:latin typeface=".VnAvant" pitchFamily="34" charset="0"/>
              </a:rPr>
              <a:t>Con </a:t>
            </a:r>
            <a:r>
              <a:rPr lang="en-US" sz="10000" b="1" dirty="0" err="1" smtClean="0">
                <a:solidFill>
                  <a:srgbClr val="002060"/>
                </a:solidFill>
                <a:latin typeface=".VnAvant" pitchFamily="34" charset="0"/>
              </a:rPr>
              <a:t>voi</a:t>
            </a:r>
            <a:endParaRPr lang="en-US" sz="10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.g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85800"/>
            <a:ext cx="62615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923" y="2057400"/>
            <a:ext cx="168507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smtClean="0">
                <a:solidFill>
                  <a:srgbClr val="002060"/>
                </a:solidFill>
                <a:latin typeface=".VnAvant" pitchFamily="34" charset="0"/>
              </a:rPr>
              <a:t>C</a:t>
            </a:r>
            <a:endParaRPr lang="en-US" sz="150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4361" y="2057400"/>
            <a:ext cx="141577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smtClean="0">
                <a:solidFill>
                  <a:srgbClr val="002060"/>
                </a:solidFill>
                <a:latin typeface=".VnAvant" pitchFamily="34" charset="0"/>
              </a:rPr>
              <a:t>o</a:t>
            </a:r>
            <a:endParaRPr lang="en-US" sz="150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018943"/>
            <a:ext cx="133882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smtClean="0">
                <a:solidFill>
                  <a:srgbClr val="002060"/>
                </a:solidFill>
                <a:latin typeface=".VnAvant" pitchFamily="34" charset="0"/>
              </a:rPr>
              <a:t>n</a:t>
            </a:r>
            <a:endParaRPr lang="en-US" sz="150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8916" y="2057400"/>
            <a:ext cx="126188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smtClean="0">
                <a:solidFill>
                  <a:srgbClr val="002060"/>
                </a:solidFill>
                <a:latin typeface=".VnAvant" pitchFamily="34" charset="0"/>
              </a:rPr>
              <a:t>v</a:t>
            </a:r>
            <a:endParaRPr lang="en-US" sz="150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8028" y="2057400"/>
            <a:ext cx="141577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smtClean="0">
                <a:solidFill>
                  <a:srgbClr val="002060"/>
                </a:solidFill>
                <a:latin typeface=".VnAvant" pitchFamily="34" charset="0"/>
              </a:rPr>
              <a:t>o</a:t>
            </a:r>
            <a:endParaRPr lang="en-US" sz="150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4669" y="2057400"/>
            <a:ext cx="64633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err="1" smtClean="0">
                <a:solidFill>
                  <a:srgbClr val="002060"/>
                </a:solidFill>
                <a:latin typeface=".VnAvant" pitchFamily="34" charset="0"/>
              </a:rPr>
              <a:t>i</a:t>
            </a:r>
            <a:endParaRPr lang="en-US" sz="15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0"/>
            <a:ext cx="381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0777" y="0"/>
            <a:ext cx="1869423" cy="7371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7300" b="1" dirty="0" err="1" smtClean="0">
                <a:solidFill>
                  <a:srgbClr val="0000FF"/>
                </a:solidFill>
                <a:latin typeface="Arial" charset="0"/>
              </a:rPr>
              <a:t>i</a:t>
            </a:r>
            <a:endParaRPr lang="en-US" sz="47300" b="1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983570">
            <a:off x="-58017" y="209991"/>
            <a:ext cx="2286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647797">
            <a:off x="6858000" y="4650776"/>
            <a:ext cx="2286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923302">
            <a:off x="78624" y="4752534"/>
            <a:ext cx="2286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20242">
            <a:off x="6840858" y="362391"/>
            <a:ext cx="2286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524000"/>
            <a:ext cx="990600" cy="809625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519363"/>
            <a:ext cx="990600" cy="3729037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352800" y="609600"/>
            <a:ext cx="276069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.VnAvant" pitchFamily="34" charset="0"/>
                <a:cs typeface="Times New Roman" pitchFamily="18" charset="0"/>
              </a:rPr>
              <a:t>i</a:t>
            </a:r>
            <a:endParaRPr lang="en-US" sz="3500" b="1" dirty="0"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-1676400" y="0"/>
            <a:ext cx="1676400" cy="60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900" b="1">
                <a:solidFill>
                  <a:srgbClr val="FF0066"/>
                </a:solidFill>
                <a:latin typeface="Arial" charset="0"/>
              </a:rPr>
              <a:t>i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 flipH="1">
            <a:off x="3048000" y="6705600"/>
            <a:ext cx="3429000" cy="1058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8200">
                <a:solidFill>
                  <a:srgbClr val="FF0066"/>
                </a:solidFill>
                <a:latin typeface=".VnCommercial Script" pitchFamily="34" charset="0"/>
              </a:rPr>
              <a:t>i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9372600" y="838200"/>
            <a:ext cx="327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600" b="1">
                <a:solidFill>
                  <a:srgbClr val="FF0066"/>
                </a:solidFill>
                <a:latin typeface=".VnTimeH" pitchFamily="34" charset="0"/>
              </a:rPr>
              <a:t>i</a:t>
            </a:r>
          </a:p>
        </p:txBody>
      </p:sp>
      <p:pic>
        <p:nvPicPr>
          <p:cNvPr id="18437" name="Picture 9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18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518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1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18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18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3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518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4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18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5324 L -0.00416 -1.33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375 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5" grpId="0"/>
      <p:bldP spid="737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7692503_fa5ceed6e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du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33400"/>
            <a:ext cx="7620000" cy="431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0684" y="4953000"/>
            <a:ext cx="45929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Vịt</a:t>
            </a:r>
            <a:r>
              <a:rPr lang="en-US" sz="10000" b="1" dirty="0" smtClean="0">
                <a:solidFill>
                  <a:srgbClr val="FF0000"/>
                </a:solidFill>
                <a:latin typeface=".VnAvant" pitchFamily="34" charset="0"/>
              </a:rPr>
              <a:t> con</a:t>
            </a:r>
            <a:endParaRPr lang="en-US" sz="10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oc-dao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-152400"/>
            <a:ext cx="2002471" cy="7371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73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473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132&quot;&gt;&lt;property id=&quot;20148&quot; value=&quot;5&quot;/&gt;&lt;property id=&quot;20300&quot; value=&quot;Slide 9&quot;/&gt;&lt;property id=&quot;20307&quot; value=&quot;265&quot;/&gt;&lt;/object&gt;&lt;object type=&quot;3&quot; unique_id=&quot;10133&quot;&gt;&lt;property id=&quot;20148&quot; value=&quot;5&quot;/&gt;&lt;property id=&quot;20300&quot; value=&quot;Slide 10&quot;/&gt;&lt;property id=&quot;20307&quot; value=&quot;267&quot;/&gt;&lt;/object&gt;&lt;object type=&quot;3&quot; unique_id=&quot;10134&quot;&gt;&lt;property id=&quot;20148&quot; value=&quot;5&quot;/&gt;&lt;property id=&quot;20300&quot; value=&quot;Slide 11&quot;/&gt;&lt;property id=&quot;20307&quot; value=&quot;269&quot;/&gt;&lt;/object&gt;&lt;object type=&quot;3&quot; unique_id=&quot;10135&quot;&gt;&lt;property id=&quot;20148&quot; value=&quot;5&quot;/&gt;&lt;property id=&quot;20300&quot; value=&quot;Slide 12&quot;/&gt;&lt;property id=&quot;20307&quot; value=&quot;268&quot;/&gt;&lt;/object&gt;&lt;object type=&quot;3&quot; unique_id=&quot;10136&quot;&gt;&lt;property id=&quot;20148&quot; value=&quot;5&quot;/&gt;&lt;property id=&quot;20300&quot; value=&quot;Slide 13&quot;/&gt;&lt;property id=&quot;20307&quot; value=&quot;270&quot;/&gt;&lt;/object&gt;&lt;object type=&quot;3&quot; unique_id=&quot;10138&quot;&gt;&lt;property id=&quot;20148&quot; value=&quot;5&quot;/&gt;&lt;property id=&quot;20300&quot; value=&quot;Slide 14&quot;/&gt;&lt;property id=&quot;20307&quot; value=&quot;272&quot;/&gt;&lt;/object&gt;&lt;object type=&quot;3&quot; unique_id=&quot;10139&quot;&gt;&lt;property id=&quot;20148&quot; value=&quot;5&quot;/&gt;&lt;property id=&quot;20300&quot; value=&quot;Slide 15&quot;/&gt;&lt;property id=&quot;20307&quot; value=&quot;273&quot;/&gt;&lt;/object&gt;&lt;object type=&quot;3&quot; unique_id=&quot;10140&quot;&gt;&lt;property id=&quot;20148&quot; value=&quot;5&quot;/&gt;&lt;property id=&quot;20300&quot; value=&quot;Slide 16 - &amp;quot;Trò chơi :Thi xem ai nhanh&amp;quot;&quot;/&gt;&lt;property id=&quot;20307&quot; value=&quot;274&quot;/&gt;&lt;/object&gt;&lt;object type=&quot;3&quot; unique_id=&quot;10141&quot;&gt;&lt;property id=&quot;20148&quot; value=&quot;5&quot;/&gt;&lt;property id=&quot;20300&quot; value=&quot;Slide 17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106</Words>
  <Application>Microsoft Office PowerPoint</Application>
  <PresentationFormat>On-screen Show (4:3)</PresentationFormat>
  <Paragraphs>37</Paragraphs>
  <Slides>17</Slides>
  <Notes>0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Trò chơi :Thi xem ai nhanh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My</cp:lastModifiedBy>
  <cp:revision>19</cp:revision>
  <dcterms:created xsi:type="dcterms:W3CDTF">2014-12-05T14:14:57Z</dcterms:created>
  <dcterms:modified xsi:type="dcterms:W3CDTF">2014-12-08T13:45:09Z</dcterms:modified>
</cp:coreProperties>
</file>